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1"/>
  </p:notesMasterIdLst>
  <p:sldIdLst>
    <p:sldId id="379" r:id="rId3"/>
    <p:sldId id="256" r:id="rId4"/>
    <p:sldId id="257" r:id="rId5"/>
    <p:sldId id="259" r:id="rId6"/>
    <p:sldId id="34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4" r:id="rId29"/>
    <p:sldId id="281" r:id="rId30"/>
    <p:sldId id="282" r:id="rId31"/>
    <p:sldId id="316" r:id="rId32"/>
    <p:sldId id="341" r:id="rId33"/>
    <p:sldId id="283" r:id="rId34"/>
    <p:sldId id="285" r:id="rId35"/>
    <p:sldId id="340" r:id="rId36"/>
    <p:sldId id="321" r:id="rId37"/>
    <p:sldId id="329" r:id="rId38"/>
    <p:sldId id="333" r:id="rId39"/>
    <p:sldId id="334" r:id="rId40"/>
    <p:sldId id="335" r:id="rId41"/>
    <p:sldId id="358" r:id="rId42"/>
    <p:sldId id="319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0" r:id="rId57"/>
    <p:sldId id="339" r:id="rId58"/>
    <p:sldId id="357" r:id="rId59"/>
    <p:sldId id="337" r:id="rId60"/>
    <p:sldId id="338" r:id="rId61"/>
    <p:sldId id="299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15" r:id="rId71"/>
    <p:sldId id="320" r:id="rId72"/>
    <p:sldId id="309" r:id="rId73"/>
    <p:sldId id="310" r:id="rId74"/>
    <p:sldId id="323" r:id="rId75"/>
    <p:sldId id="311" r:id="rId76"/>
    <p:sldId id="312" r:id="rId77"/>
    <p:sldId id="313" r:id="rId78"/>
    <p:sldId id="314" r:id="rId79"/>
    <p:sldId id="38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88" d="100"/>
          <a:sy n="88" d="100"/>
        </p:scale>
        <p:origin x="2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statement, in managing lookups.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  <a:p>
            <a:endParaRPr lang="en-US" dirty="0"/>
          </a:p>
          <a:p>
            <a:r>
              <a:rPr lang="en-US" dirty="0"/>
              <a:t>For instance, Louisville played Kentucky in a game of </a:t>
            </a:r>
            <a:r>
              <a:rPr lang="en-US" dirty="0" err="1"/>
              <a:t>sportsball</a:t>
            </a:r>
            <a:r>
              <a:rPr lang="en-US" dirty="0"/>
              <a:t> last night.  I have the teams, players, and points each participant contributed.</a:t>
            </a:r>
          </a:p>
          <a:p>
            <a:r>
              <a:rPr lang="en-US" dirty="0"/>
              <a:t>I want to build a pivot table of the most points contributed by each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the data gets along?</a:t>
            </a:r>
          </a:p>
          <a:p>
            <a:r>
              <a:rPr lang="en-US" baseline="0" dirty="0"/>
              <a:t>Have I reviewed past, present and future values?</a:t>
            </a:r>
          </a:p>
          <a:p>
            <a:r>
              <a:rPr lang="en-US" baseline="0" dirty="0"/>
              <a:t>Am I storing this for personal use, or am I going to redirect programs to come get their data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decided that I want a char(3) conversion.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I use a Convert function on a value, the column’s name is lost.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to use the AS clause to re-establish the mapping between the original query and UNPIVOT’s IN-clause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3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88622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3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8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79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8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7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2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9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3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88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emf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01.png"/><Relationship Id="rId5" Type="http://schemas.openxmlformats.org/officeDocument/2006/relationships/image" Target="../media/image66.png"/><Relationship Id="rId10" Type="http://schemas.openxmlformats.org/officeDocument/2006/relationships/image" Target="../media/image100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Relationship Id="rId9" Type="http://schemas.openxmlformats.org/officeDocument/2006/relationships/image" Target="../media/image10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0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1" y="1674256"/>
            <a:ext cx="871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values, even a list of one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32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and variables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T-SQL </a:t>
            </a:r>
            <a:r>
              <a:rPr lang="en-US" sz="2800" b="1" dirty="0"/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b="1" dirty="0"/>
              <a:t>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5975144" y="175285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7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9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1340553" y="3651512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68" y="0"/>
            <a:ext cx="7348427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42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90" y="5008378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86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7F60EA-2A33-62D4-1ADB-E2BC1743AD25}"/>
              </a:ext>
            </a:extLst>
          </p:cNvPr>
          <p:cNvGrpSpPr/>
          <p:nvPr/>
        </p:nvGrpSpPr>
        <p:grpSpPr>
          <a:xfrm>
            <a:off x="9476313" y="5625288"/>
            <a:ext cx="1855966" cy="690451"/>
            <a:chOff x="9476313" y="5625288"/>
            <a:chExt cx="1855966" cy="69045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0097DC9-DCF9-4C85-02CB-0CF4537A2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371" y="5646554"/>
              <a:ext cx="1819275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D9E33-4C06-9BD4-936D-CB745A9A078F}"/>
                </a:ext>
              </a:extLst>
            </p:cNvPr>
            <p:cNvSpPr/>
            <p:nvPr/>
          </p:nvSpPr>
          <p:spPr>
            <a:xfrm>
              <a:off x="9476313" y="5625288"/>
              <a:ext cx="1855966" cy="690451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92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never grow, or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FAST_FORWARD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ORDER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dynamic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55922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PIVOT lookups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your own time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348208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3363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1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LEFT JOIN: if no subset if found, the outer row appears in the result set anyway.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C255C-5891-ED97-EE75-0D5379B5A0BD}"/>
              </a:ext>
            </a:extLst>
          </p:cNvPr>
          <p:cNvGrpSpPr/>
          <p:nvPr/>
        </p:nvGrpSpPr>
        <p:grpSpPr>
          <a:xfrm>
            <a:off x="7067227" y="3401218"/>
            <a:ext cx="3314700" cy="2356348"/>
            <a:chOff x="7067227" y="3401218"/>
            <a:chExt cx="3314700" cy="2356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45E440-FA86-FC6E-9753-A938D63F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227" y="3401218"/>
              <a:ext cx="3314700" cy="1381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364A53-FFA5-519A-E0B4-3292C967172C}"/>
                </a:ext>
              </a:extLst>
            </p:cNvPr>
            <p:cNvSpPr txBox="1"/>
            <p:nvPr/>
          </p:nvSpPr>
          <p:spPr>
            <a:xfrm>
              <a:off x="8421060" y="5295901"/>
              <a:ext cx="1656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(Proposed)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30186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/>
                        <a:t>MAZSQLWPS001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53347"/>
              </p:ext>
            </p:extLst>
          </p:nvPr>
        </p:nvGraphicFramePr>
        <p:xfrm>
          <a:off x="1397246" y="1054028"/>
          <a:ext cx="3944882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T-SQL PIVOT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13335</TotalTime>
  <Words>7843</Words>
  <Application>Microsoft Office PowerPoint</Application>
  <PresentationFormat>Widescreen</PresentationFormat>
  <Paragraphs>1429</Paragraphs>
  <Slides>78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6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Gotham</vt:lpstr>
      <vt:lpstr>IBM Plex Sans</vt:lpstr>
      <vt:lpstr>IBM Plex Sans Medium</vt:lpstr>
      <vt:lpstr>IBM Plex Sans SemiBold</vt:lpstr>
      <vt:lpstr>MS Shell Dlg 2</vt:lpstr>
      <vt:lpstr>Roboto</vt:lpstr>
      <vt:lpstr>Roboto Regular</vt:lpstr>
      <vt:lpstr>Verdana</vt:lpstr>
      <vt:lpstr>Wingdings</vt:lpstr>
      <vt:lpstr>Office Theme</vt:lpstr>
      <vt:lpstr>Redgate theme v2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Demo of a dynamic PIVOT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Demo of PIVOT lookups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74</cp:revision>
  <dcterms:created xsi:type="dcterms:W3CDTF">2024-01-27T18:54:49Z</dcterms:created>
  <dcterms:modified xsi:type="dcterms:W3CDTF">2025-04-11T18:17:33Z</dcterms:modified>
</cp:coreProperties>
</file>